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97" autoAdjust="0"/>
    <p:restoredTop sz="90929"/>
  </p:normalViewPr>
  <p:slideViewPr>
    <p:cSldViewPr>
      <p:cViewPr>
        <p:scale>
          <a:sx n="61" d="100"/>
          <a:sy n="61" d="100"/>
        </p:scale>
        <p:origin x="-832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802FA-2058-4E8B-A73B-5AFA0C0124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7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7DC60-8E36-460A-86EA-5153AD1103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30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02CB-403D-4701-8A53-3F31F03733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31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29E15-7A00-4AE9-8FF1-B5FBB858DC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7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1F2D2-118B-4370-9A78-4D6DB10F03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28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7A151-5998-4F02-BED3-1AD8D37694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9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6366A-EF05-4755-BEDE-F745687DA9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BD344-14C7-4B50-A7CD-B9829C3E2D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2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1A02F-914F-4D87-8B04-F29A08810E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1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CA37C-E069-48E7-AEC0-0B364E3E6E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FA3CB-8320-4CA7-A749-E33C1D9F82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8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001DE9-71C7-409D-A537-D30A61CD6C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rdroid.com/q00u" TargetMode="External"/><Relationship Id="rId5" Type="http://schemas.openxmlformats.org/officeDocument/2006/relationships/hyperlink" Target="http://tinyurl.com/3g587tu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New Logins for Chariton Google Apps for Education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Go To:  www.start.chariton.k12.ia.us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Your username is your firstname.lastname@chariton.k12.ia.us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Your password will be a temporary one the first time you login.  For those who have not ever logged in, I have your temp password... 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Change your password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Find an email from me... 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Short Instructional Sessions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We'll get as far as we can go... 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Setting up a calendar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share a calendar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access shared calendars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create groups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set up teacher-student folders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Setting up Google forms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 QR Codes, cellphones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Calendars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Setting up a calendar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share a calendar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access shared calendars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Creating Groups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create groups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How to set up teacher-student folders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Have a student techie set up the groups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Google Forms / Spreadsheets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Setting up Google Forms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QR Codes and Cellphones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QR Codes, cellphones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 u="sng">
                <a:solidFill>
                  <a:srgbClr val="0000FF"/>
                </a:solidFill>
                <a:latin typeface="Arial" pitchFamily="34" charset="0"/>
                <a:hlinkClick r:id="rId5"/>
              </a:rPr>
              <a:t>http://tinyurl.com/3g587tu</a:t>
            </a:r>
            <a:r>
              <a:rPr lang="en-US" sz="2900" b="1">
                <a:solidFill>
                  <a:srgbClr val="FFFFFF"/>
                </a:solidFill>
                <a:latin typeface="Arial" pitchFamily="34" charset="0"/>
              </a:rPr>
              <a:t> 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 u="sng">
                <a:solidFill>
                  <a:srgbClr val="0000FF"/>
                </a:solidFill>
                <a:latin typeface="Arial" pitchFamily="34" charset="0"/>
                <a:hlinkClick r:id="rId6"/>
              </a:rPr>
              <a:t>http://qrdroid.com/q00u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QR Droid 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4572000"/>
            <a:ext cx="6616700" cy="914400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960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10152063" cy="7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4000"/>
            <a:ext cx="22987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68450" y="2844800"/>
            <a:ext cx="7108825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6400">
                <a:solidFill>
                  <a:srgbClr val="FFFFFF"/>
                </a:solidFill>
                <a:latin typeface="Arial" pitchFamily="34" charset="0"/>
              </a:rPr>
              <a:t>PD on a Cloud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587625" y="5381625"/>
            <a:ext cx="58007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Chariton High School, April 2011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584450" y="5994400"/>
            <a:ext cx="5205413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 algn="ctr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Gail B. Wortmann</a:t>
            </a:r>
            <a:br>
              <a:rPr lang="en-US" sz="27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Edvance</a:t>
            </a:r>
            <a:r>
              <a:rPr lang="en-US" sz="2700">
                <a:solidFill>
                  <a:srgbClr val="CC0000"/>
                </a:solidFill>
                <a:latin typeface="Arial" pitchFamily="34" charset="0"/>
              </a:rPr>
              <a:t>21</a:t>
            </a: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, LLC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Not all Professional Development Looks the Same; Count Your Blessings!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  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133600"/>
            <a:ext cx="8461375" cy="530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22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133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0011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Today's PD Mission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Chariton CSD has moved to Google Apps for Education.  Have you?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Before you can use cloud computing with your students, you must have at least the basics established for yourself.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There is a learning curve, but it is worth the effort.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Time to work/learn on an educational project   (Report to Mr. Zimmerli)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Agenda for "Cloud PD"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Get everyone logged in to Google Apps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Merging old and new email addresses 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Gather more than one email address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Use Tasks 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Availability of Google Docs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Shared folders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Shared document settings 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Calendar use</a:t>
            </a:r>
            <a:endParaRPr lang="en-US"/>
          </a:p>
          <a:p>
            <a:pPr lvl="2">
              <a:lnSpc>
                <a:spcPct val="95000"/>
              </a:lnSpc>
              <a:buClr>
                <a:srgbClr val="FFFFFF"/>
              </a:buClr>
              <a:buSzPct val="80000"/>
              <a:buFont typeface="Courier New" pitchFamily="49" charset="0"/>
              <a:buChar char="o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Shared calendars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Cloud PD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917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013618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0"/>
            <a:ext cx="1601788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46050" y="203200"/>
            <a:ext cx="97964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700" b="1">
                <a:solidFill>
                  <a:srgbClr val="FFFFFF"/>
                </a:solidFill>
                <a:latin typeface="Arial" pitchFamily="34" charset="0"/>
              </a:rPr>
              <a:t>Ground Rules for "Cloud PD"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162050" y="2438400"/>
            <a:ext cx="8326438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Must work in either the two computer labs or the library area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You may attend presentations in this computer lab or work on a 21st Century educational project in either other room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You may come and go among rooms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You will be notified as new short instructional sessions begin </a:t>
            </a:r>
            <a:endParaRPr lang="en-US"/>
          </a:p>
          <a:p>
            <a:pPr lvl="1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900">
                <a:solidFill>
                  <a:srgbClr val="FFFFFF"/>
                </a:solidFill>
                <a:latin typeface="Arial" pitchFamily="34" charset="0"/>
              </a:rPr>
              <a:t>I will "float the PD cloud" in between instructional sessions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255</Words>
  <Application>Microsoft Office PowerPoint</Application>
  <PresentationFormat>Custom</PresentationFormat>
  <Paragraphs>79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Courier New</vt:lpstr>
      <vt:lpstr>Default Design</vt:lpstr>
      <vt:lpstr> </vt:lpstr>
      <vt:lpstr>PowerPoint Presentation</vt:lpstr>
      <vt:lpstr> </vt:lpstr>
      <vt:lpstr>PowerPoint Presentation</vt:lpstr>
      <vt:lpstr>PowerPoint Presentation</vt:lpstr>
      <vt:lpstr>PowerPoint Presentation</vt:lpstr>
      <vt:lpstr> </vt:lpstr>
      <vt:lpstr> </vt:lpstr>
      <vt:lpstr> </vt:lpstr>
      <vt:lpstr> </vt:lpstr>
      <vt:lpstr> </vt:lpstr>
      <vt:lpstr> </vt:lpstr>
      <vt:lpstr> </vt:lpstr>
      <vt:lpstr>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Gail</cp:lastModifiedBy>
  <cp:revision>1</cp:revision>
  <dcterms:created xsi:type="dcterms:W3CDTF">2004-05-06T09:28:21Z</dcterms:created>
  <dcterms:modified xsi:type="dcterms:W3CDTF">2011-05-07T16:55:55Z</dcterms:modified>
</cp:coreProperties>
</file>